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4" r:id="rId2"/>
    <p:sldId id="325" r:id="rId3"/>
    <p:sldId id="326" r:id="rId4"/>
  </p:sldIdLst>
  <p:sldSz cx="7315200" cy="10058400"/>
  <p:notesSz cx="6858000" cy="9144000"/>
  <p:defaultTextStyle>
    <a:defPPr>
      <a:defRPr lang="en-US"/>
    </a:defPPr>
    <a:lvl1pPr marL="0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1pPr>
    <a:lvl2pPr marL="490851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2pPr>
    <a:lvl3pPr marL="981702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3pPr>
    <a:lvl4pPr marL="1472555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4pPr>
    <a:lvl5pPr marL="1963405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5pPr>
    <a:lvl6pPr marL="2454259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6pPr>
    <a:lvl7pPr marL="2945109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7pPr>
    <a:lvl8pPr marL="3435960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8pPr>
    <a:lvl9pPr marL="3926811" algn="l" defTabSz="981702" rtl="0" eaLnBrk="1" latinLnBrk="0" hangingPunct="1">
      <a:defRPr sz="1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FBF"/>
    <a:srgbClr val="F00000"/>
    <a:srgbClr val="2DA40A"/>
    <a:srgbClr val="F2B184"/>
    <a:srgbClr val="BA6934"/>
    <a:srgbClr val="BB6A35"/>
    <a:srgbClr val="478383"/>
    <a:srgbClr val="00CCC7"/>
    <a:srgbClr val="505F85"/>
    <a:srgbClr val="758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4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8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D0E1-A824-4347-950A-93618054427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04AE-EF10-4AFF-A579-FCC89001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79"/>
            <a:ext cx="7315200" cy="7561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5460">
            <a:off x="488570" y="4216738"/>
            <a:ext cx="6471218" cy="1632512"/>
          </a:xfrm>
          <a:prstGeom prst="rect">
            <a:avLst/>
          </a:prstGeom>
        </p:spPr>
      </p:pic>
      <p:sp>
        <p:nvSpPr>
          <p:cNvPr id="29" name="Rectangle 12"/>
          <p:cNvSpPr/>
          <p:nvPr/>
        </p:nvSpPr>
        <p:spPr>
          <a:xfrm>
            <a:off x="-5988" y="-25274"/>
            <a:ext cx="7315200" cy="8833626"/>
          </a:xfrm>
          <a:custGeom>
            <a:avLst/>
            <a:gdLst>
              <a:gd name="connsiteX0" fmla="*/ 0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3291840 h 3291840"/>
              <a:gd name="connsiteX3" fmla="*/ 0 w 2743200"/>
              <a:gd name="connsiteY3" fmla="*/ 3291840 h 3291840"/>
              <a:gd name="connsiteX4" fmla="*/ 0 w 2743200"/>
              <a:gd name="connsiteY4" fmla="*/ 0 h 3291840"/>
              <a:gd name="connsiteX0" fmla="*/ 0 w 2743200"/>
              <a:gd name="connsiteY0" fmla="*/ 0 h 3449782"/>
              <a:gd name="connsiteX1" fmla="*/ 2743200 w 2743200"/>
              <a:gd name="connsiteY1" fmla="*/ 0 h 3449782"/>
              <a:gd name="connsiteX2" fmla="*/ 2743200 w 2743200"/>
              <a:gd name="connsiteY2" fmla="*/ 3449782 h 3449782"/>
              <a:gd name="connsiteX3" fmla="*/ 0 w 2743200"/>
              <a:gd name="connsiteY3" fmla="*/ 3291840 h 3449782"/>
              <a:gd name="connsiteX4" fmla="*/ 0 w 2743200"/>
              <a:gd name="connsiteY4" fmla="*/ 0 h 34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3449782">
                <a:moveTo>
                  <a:pt x="0" y="0"/>
                </a:moveTo>
                <a:lnTo>
                  <a:pt x="2743200" y="0"/>
                </a:lnTo>
                <a:lnTo>
                  <a:pt x="2743200" y="3449782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grpSp>
        <p:nvGrpSpPr>
          <p:cNvPr id="5" name="Group 4"/>
          <p:cNvGrpSpPr/>
          <p:nvPr/>
        </p:nvGrpSpPr>
        <p:grpSpPr>
          <a:xfrm>
            <a:off x="-26633" y="1469220"/>
            <a:ext cx="7360931" cy="6503759"/>
            <a:chOff x="-26633" y="1469220"/>
            <a:chExt cx="7360931" cy="6503759"/>
          </a:xfrm>
          <a:solidFill>
            <a:schemeClr val="tx1">
              <a:alpha val="49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19098" y="1469220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88" y="2462807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6633" y="4090969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15" y="5084556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6633" y="6299866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15" y="7293453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3317" y="1448306"/>
            <a:ext cx="7328517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Going there will do you no harm.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1" name="Rectangle 11"/>
          <p:cNvSpPr/>
          <p:nvPr/>
        </p:nvSpPr>
        <p:spPr>
          <a:xfrm rot="10800000">
            <a:off x="-47797" y="3331091"/>
            <a:ext cx="3625883" cy="582797"/>
          </a:xfrm>
          <a:custGeom>
            <a:avLst/>
            <a:gdLst>
              <a:gd name="connsiteX0" fmla="*/ 0 w 1544718"/>
              <a:gd name="connsiteY0" fmla="*/ 0 h 221786"/>
              <a:gd name="connsiteX1" fmla="*/ 1544718 w 1544718"/>
              <a:gd name="connsiteY1" fmla="*/ 0 h 221786"/>
              <a:gd name="connsiteX2" fmla="*/ 1544718 w 1544718"/>
              <a:gd name="connsiteY2" fmla="*/ 221786 h 221786"/>
              <a:gd name="connsiteX3" fmla="*/ 0 w 1544718"/>
              <a:gd name="connsiteY3" fmla="*/ 221786 h 221786"/>
              <a:gd name="connsiteX4" fmla="*/ 0 w 1544718"/>
              <a:gd name="connsiteY4" fmla="*/ 0 h 221786"/>
              <a:gd name="connsiteX0" fmla="*/ 141316 w 1544718"/>
              <a:gd name="connsiteY0" fmla="*/ 8313 h 221786"/>
              <a:gd name="connsiteX1" fmla="*/ 1544718 w 1544718"/>
              <a:gd name="connsiteY1" fmla="*/ 0 h 221786"/>
              <a:gd name="connsiteX2" fmla="*/ 1544718 w 1544718"/>
              <a:gd name="connsiteY2" fmla="*/ 221786 h 221786"/>
              <a:gd name="connsiteX3" fmla="*/ 0 w 1544718"/>
              <a:gd name="connsiteY3" fmla="*/ 221786 h 221786"/>
              <a:gd name="connsiteX4" fmla="*/ 141316 w 1544718"/>
              <a:gd name="connsiteY4" fmla="*/ 8313 h 2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718" h="221786">
                <a:moveTo>
                  <a:pt x="141316" y="8313"/>
                </a:moveTo>
                <a:lnTo>
                  <a:pt x="1544718" y="0"/>
                </a:lnTo>
                <a:lnTo>
                  <a:pt x="1544718" y="221786"/>
                </a:lnTo>
                <a:lnTo>
                  <a:pt x="0" y="221786"/>
                </a:lnTo>
                <a:lnTo>
                  <a:pt x="141316" y="8313"/>
                </a:lnTo>
                <a:close/>
              </a:path>
            </a:pathLst>
          </a:custGeom>
          <a:solidFill>
            <a:srgbClr val="BD1E2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32" name="TextBox 31"/>
          <p:cNvSpPr txBox="1"/>
          <p:nvPr/>
        </p:nvSpPr>
        <p:spPr>
          <a:xfrm>
            <a:off x="86379" y="3190951"/>
            <a:ext cx="329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w Cen MT Condensed" panose="020B0606020104020203" pitchFamily="34" charset="0"/>
                <a:ea typeface="Adobe Fan Heiti Std B" panose="020B0700000000000000" pitchFamily="34" charset="-128"/>
              </a:rPr>
              <a:t>www.engrabic.com</a:t>
            </a:r>
            <a:endParaRPr lang="en-US" sz="4400" dirty="0">
              <a:solidFill>
                <a:schemeClr val="bg1"/>
              </a:solidFill>
              <a:latin typeface="Tw Cen MT Condensed" panose="020B06060201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66110" y="3331090"/>
            <a:ext cx="211229" cy="5827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487048"/>
            <a:ext cx="7315200" cy="64633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یضرک ذھابک ھنا۔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1074" y="4103412"/>
            <a:ext cx="7319641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We have yet to go very far.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4" name="Rectangle 12"/>
          <p:cNvSpPr/>
          <p:nvPr/>
        </p:nvSpPr>
        <p:spPr>
          <a:xfrm rot="10800000">
            <a:off x="-381455" y="8923621"/>
            <a:ext cx="8116306" cy="1666734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38" name="TextBox 37"/>
          <p:cNvSpPr txBox="1"/>
          <p:nvPr/>
        </p:nvSpPr>
        <p:spPr>
          <a:xfrm>
            <a:off x="1" y="5043259"/>
            <a:ext cx="7315200" cy="76944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r-PK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نذھب الآن الی بالغ النھایۃ۔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622" y="6298542"/>
            <a:ext cx="7347822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Come back before it is dark.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7252156"/>
            <a:ext cx="7315200" cy="76944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علیک ان تعوذ قبل غلبۃ الظلام۔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30" name="Picture 6" descr="Image result for cl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25" y="9096690"/>
            <a:ext cx="932439" cy="9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6404" y="9089303"/>
            <a:ext cx="388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2" name="Picture 8" descr="Image result for P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9" y="8808352"/>
            <a:ext cx="1153581" cy="115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2"/>
          <p:cNvSpPr/>
          <p:nvPr/>
        </p:nvSpPr>
        <p:spPr>
          <a:xfrm rot="10800000">
            <a:off x="-601579" y="-460561"/>
            <a:ext cx="8518358" cy="1765143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44" name="TextBox 43"/>
          <p:cNvSpPr txBox="1"/>
          <p:nvPr/>
        </p:nvSpPr>
        <p:spPr>
          <a:xfrm>
            <a:off x="86379" y="-204367"/>
            <a:ext cx="70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latin typeface="Superfruit" panose="02000506000000020004" pitchFamily="2" charset="0"/>
              </a:rPr>
              <a:t>English-Arabic Sentences</a:t>
            </a:r>
            <a:endParaRPr lang="en-US" sz="5400" dirty="0">
              <a:ln w="0"/>
              <a:latin typeface="Superfrui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79"/>
            <a:ext cx="7315200" cy="7561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5460">
            <a:off x="488570" y="4216738"/>
            <a:ext cx="6471218" cy="1632512"/>
          </a:xfrm>
          <a:prstGeom prst="rect">
            <a:avLst/>
          </a:prstGeom>
        </p:spPr>
      </p:pic>
      <p:sp>
        <p:nvSpPr>
          <p:cNvPr id="29" name="Rectangle 12"/>
          <p:cNvSpPr/>
          <p:nvPr/>
        </p:nvSpPr>
        <p:spPr>
          <a:xfrm>
            <a:off x="-5988" y="-25274"/>
            <a:ext cx="7315200" cy="8833626"/>
          </a:xfrm>
          <a:custGeom>
            <a:avLst/>
            <a:gdLst>
              <a:gd name="connsiteX0" fmla="*/ 0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3291840 h 3291840"/>
              <a:gd name="connsiteX3" fmla="*/ 0 w 2743200"/>
              <a:gd name="connsiteY3" fmla="*/ 3291840 h 3291840"/>
              <a:gd name="connsiteX4" fmla="*/ 0 w 2743200"/>
              <a:gd name="connsiteY4" fmla="*/ 0 h 3291840"/>
              <a:gd name="connsiteX0" fmla="*/ 0 w 2743200"/>
              <a:gd name="connsiteY0" fmla="*/ 0 h 3449782"/>
              <a:gd name="connsiteX1" fmla="*/ 2743200 w 2743200"/>
              <a:gd name="connsiteY1" fmla="*/ 0 h 3449782"/>
              <a:gd name="connsiteX2" fmla="*/ 2743200 w 2743200"/>
              <a:gd name="connsiteY2" fmla="*/ 3449782 h 3449782"/>
              <a:gd name="connsiteX3" fmla="*/ 0 w 2743200"/>
              <a:gd name="connsiteY3" fmla="*/ 3291840 h 3449782"/>
              <a:gd name="connsiteX4" fmla="*/ 0 w 2743200"/>
              <a:gd name="connsiteY4" fmla="*/ 0 h 34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3449782">
                <a:moveTo>
                  <a:pt x="0" y="0"/>
                </a:moveTo>
                <a:lnTo>
                  <a:pt x="2743200" y="0"/>
                </a:lnTo>
                <a:lnTo>
                  <a:pt x="2743200" y="3449782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grpSp>
        <p:nvGrpSpPr>
          <p:cNvPr id="5" name="Group 4"/>
          <p:cNvGrpSpPr/>
          <p:nvPr/>
        </p:nvGrpSpPr>
        <p:grpSpPr>
          <a:xfrm>
            <a:off x="-26633" y="1469220"/>
            <a:ext cx="7360931" cy="6503759"/>
            <a:chOff x="-26633" y="1469220"/>
            <a:chExt cx="7360931" cy="6503759"/>
          </a:xfrm>
          <a:solidFill>
            <a:schemeClr val="tx1">
              <a:alpha val="49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19098" y="1469220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88" y="2462807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6633" y="4090969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15" y="5084556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6633" y="6299866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15" y="7293453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3317" y="1448306"/>
            <a:ext cx="7328517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Do write if you write must.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1" name="Rectangle 11"/>
          <p:cNvSpPr/>
          <p:nvPr/>
        </p:nvSpPr>
        <p:spPr>
          <a:xfrm rot="10800000">
            <a:off x="-47797" y="3331091"/>
            <a:ext cx="3625883" cy="582797"/>
          </a:xfrm>
          <a:custGeom>
            <a:avLst/>
            <a:gdLst>
              <a:gd name="connsiteX0" fmla="*/ 0 w 1544718"/>
              <a:gd name="connsiteY0" fmla="*/ 0 h 221786"/>
              <a:gd name="connsiteX1" fmla="*/ 1544718 w 1544718"/>
              <a:gd name="connsiteY1" fmla="*/ 0 h 221786"/>
              <a:gd name="connsiteX2" fmla="*/ 1544718 w 1544718"/>
              <a:gd name="connsiteY2" fmla="*/ 221786 h 221786"/>
              <a:gd name="connsiteX3" fmla="*/ 0 w 1544718"/>
              <a:gd name="connsiteY3" fmla="*/ 221786 h 221786"/>
              <a:gd name="connsiteX4" fmla="*/ 0 w 1544718"/>
              <a:gd name="connsiteY4" fmla="*/ 0 h 221786"/>
              <a:gd name="connsiteX0" fmla="*/ 141316 w 1544718"/>
              <a:gd name="connsiteY0" fmla="*/ 8313 h 221786"/>
              <a:gd name="connsiteX1" fmla="*/ 1544718 w 1544718"/>
              <a:gd name="connsiteY1" fmla="*/ 0 h 221786"/>
              <a:gd name="connsiteX2" fmla="*/ 1544718 w 1544718"/>
              <a:gd name="connsiteY2" fmla="*/ 221786 h 221786"/>
              <a:gd name="connsiteX3" fmla="*/ 0 w 1544718"/>
              <a:gd name="connsiteY3" fmla="*/ 221786 h 221786"/>
              <a:gd name="connsiteX4" fmla="*/ 141316 w 1544718"/>
              <a:gd name="connsiteY4" fmla="*/ 8313 h 2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718" h="221786">
                <a:moveTo>
                  <a:pt x="141316" y="8313"/>
                </a:moveTo>
                <a:lnTo>
                  <a:pt x="1544718" y="0"/>
                </a:lnTo>
                <a:lnTo>
                  <a:pt x="1544718" y="221786"/>
                </a:lnTo>
                <a:lnTo>
                  <a:pt x="0" y="221786"/>
                </a:lnTo>
                <a:lnTo>
                  <a:pt x="141316" y="8313"/>
                </a:lnTo>
                <a:close/>
              </a:path>
            </a:pathLst>
          </a:custGeom>
          <a:solidFill>
            <a:srgbClr val="BD1E2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32" name="TextBox 31"/>
          <p:cNvSpPr txBox="1"/>
          <p:nvPr/>
        </p:nvSpPr>
        <p:spPr>
          <a:xfrm>
            <a:off x="86379" y="3190951"/>
            <a:ext cx="329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w Cen MT Condensed" panose="020B0606020104020203" pitchFamily="34" charset="0"/>
                <a:ea typeface="Adobe Fan Heiti Std B" panose="020B0700000000000000" pitchFamily="34" charset="-128"/>
              </a:rPr>
              <a:t>www.engrabic.com</a:t>
            </a:r>
            <a:endParaRPr lang="en-US" sz="4400" dirty="0">
              <a:solidFill>
                <a:schemeClr val="bg1"/>
              </a:solidFill>
              <a:latin typeface="Tw Cen MT Condensed" panose="020B06060201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66110" y="3331090"/>
            <a:ext cx="211229" cy="5827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487048"/>
            <a:ext cx="7315200" cy="64633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لو تری الکتابۃ ھنا فاکتب۔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1074" y="4103412"/>
            <a:ext cx="7319641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But it will do me no good either.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4" name="Rectangle 12"/>
          <p:cNvSpPr/>
          <p:nvPr/>
        </p:nvSpPr>
        <p:spPr>
          <a:xfrm rot="10800000">
            <a:off x="-381455" y="8923621"/>
            <a:ext cx="8116306" cy="1666734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38" name="TextBox 37"/>
          <p:cNvSpPr txBox="1"/>
          <p:nvPr/>
        </p:nvSpPr>
        <p:spPr>
          <a:xfrm>
            <a:off x="1" y="5043259"/>
            <a:ext cx="7315200" cy="76944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r-PK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لکن لا یفیدنی ھذا شیا۔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622" y="6298542"/>
            <a:ext cx="7347822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They could not extinguish the fire.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7252156"/>
            <a:ext cx="7315200" cy="76944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 یستطیعو علی اطفا النار۔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30" name="Picture 6" descr="Image result for cl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25" y="9096690"/>
            <a:ext cx="932439" cy="9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6404" y="9089303"/>
            <a:ext cx="388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2" name="Picture 8" descr="Image result for P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9" y="8808352"/>
            <a:ext cx="1153581" cy="115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2"/>
          <p:cNvSpPr/>
          <p:nvPr/>
        </p:nvSpPr>
        <p:spPr>
          <a:xfrm rot="10800000">
            <a:off x="-601579" y="-460561"/>
            <a:ext cx="8518358" cy="1765143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44" name="TextBox 43"/>
          <p:cNvSpPr txBox="1"/>
          <p:nvPr/>
        </p:nvSpPr>
        <p:spPr>
          <a:xfrm>
            <a:off x="86379" y="-204367"/>
            <a:ext cx="70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latin typeface="Superfruit" panose="02000506000000020004" pitchFamily="2" charset="0"/>
              </a:rPr>
              <a:t>English-Arabic Sentences</a:t>
            </a:r>
            <a:endParaRPr lang="en-US" sz="5400" dirty="0">
              <a:ln w="0"/>
              <a:latin typeface="Superfrui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79"/>
            <a:ext cx="7315200" cy="7561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5460">
            <a:off x="488570" y="4216738"/>
            <a:ext cx="6471218" cy="1632512"/>
          </a:xfrm>
          <a:prstGeom prst="rect">
            <a:avLst/>
          </a:prstGeom>
        </p:spPr>
      </p:pic>
      <p:sp>
        <p:nvSpPr>
          <p:cNvPr id="29" name="Rectangle 12"/>
          <p:cNvSpPr/>
          <p:nvPr/>
        </p:nvSpPr>
        <p:spPr>
          <a:xfrm>
            <a:off x="-5988" y="-25274"/>
            <a:ext cx="7315200" cy="8833626"/>
          </a:xfrm>
          <a:custGeom>
            <a:avLst/>
            <a:gdLst>
              <a:gd name="connsiteX0" fmla="*/ 0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3291840 h 3291840"/>
              <a:gd name="connsiteX3" fmla="*/ 0 w 2743200"/>
              <a:gd name="connsiteY3" fmla="*/ 3291840 h 3291840"/>
              <a:gd name="connsiteX4" fmla="*/ 0 w 2743200"/>
              <a:gd name="connsiteY4" fmla="*/ 0 h 3291840"/>
              <a:gd name="connsiteX0" fmla="*/ 0 w 2743200"/>
              <a:gd name="connsiteY0" fmla="*/ 0 h 3449782"/>
              <a:gd name="connsiteX1" fmla="*/ 2743200 w 2743200"/>
              <a:gd name="connsiteY1" fmla="*/ 0 h 3449782"/>
              <a:gd name="connsiteX2" fmla="*/ 2743200 w 2743200"/>
              <a:gd name="connsiteY2" fmla="*/ 3449782 h 3449782"/>
              <a:gd name="connsiteX3" fmla="*/ 0 w 2743200"/>
              <a:gd name="connsiteY3" fmla="*/ 3291840 h 3449782"/>
              <a:gd name="connsiteX4" fmla="*/ 0 w 2743200"/>
              <a:gd name="connsiteY4" fmla="*/ 0 h 34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3449782">
                <a:moveTo>
                  <a:pt x="0" y="0"/>
                </a:moveTo>
                <a:lnTo>
                  <a:pt x="2743200" y="0"/>
                </a:lnTo>
                <a:lnTo>
                  <a:pt x="2743200" y="3449782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grpSp>
        <p:nvGrpSpPr>
          <p:cNvPr id="5" name="Group 4"/>
          <p:cNvGrpSpPr/>
          <p:nvPr/>
        </p:nvGrpSpPr>
        <p:grpSpPr>
          <a:xfrm>
            <a:off x="-26633" y="1469220"/>
            <a:ext cx="7360931" cy="6503759"/>
            <a:chOff x="-26633" y="1469220"/>
            <a:chExt cx="7360931" cy="6503759"/>
          </a:xfrm>
          <a:solidFill>
            <a:schemeClr val="tx1">
              <a:alpha val="49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19098" y="1469220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88" y="2462807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6633" y="4090969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15" y="5084556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6633" y="6299866"/>
              <a:ext cx="7315200" cy="834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15" y="7293453"/>
              <a:ext cx="7315200" cy="6795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48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3317" y="1448306"/>
            <a:ext cx="7328517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He seldom comes here.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1" name="Rectangle 11"/>
          <p:cNvSpPr/>
          <p:nvPr/>
        </p:nvSpPr>
        <p:spPr>
          <a:xfrm rot="10800000">
            <a:off x="-47797" y="3331091"/>
            <a:ext cx="3625883" cy="582797"/>
          </a:xfrm>
          <a:custGeom>
            <a:avLst/>
            <a:gdLst>
              <a:gd name="connsiteX0" fmla="*/ 0 w 1544718"/>
              <a:gd name="connsiteY0" fmla="*/ 0 h 221786"/>
              <a:gd name="connsiteX1" fmla="*/ 1544718 w 1544718"/>
              <a:gd name="connsiteY1" fmla="*/ 0 h 221786"/>
              <a:gd name="connsiteX2" fmla="*/ 1544718 w 1544718"/>
              <a:gd name="connsiteY2" fmla="*/ 221786 h 221786"/>
              <a:gd name="connsiteX3" fmla="*/ 0 w 1544718"/>
              <a:gd name="connsiteY3" fmla="*/ 221786 h 221786"/>
              <a:gd name="connsiteX4" fmla="*/ 0 w 1544718"/>
              <a:gd name="connsiteY4" fmla="*/ 0 h 221786"/>
              <a:gd name="connsiteX0" fmla="*/ 141316 w 1544718"/>
              <a:gd name="connsiteY0" fmla="*/ 8313 h 221786"/>
              <a:gd name="connsiteX1" fmla="*/ 1544718 w 1544718"/>
              <a:gd name="connsiteY1" fmla="*/ 0 h 221786"/>
              <a:gd name="connsiteX2" fmla="*/ 1544718 w 1544718"/>
              <a:gd name="connsiteY2" fmla="*/ 221786 h 221786"/>
              <a:gd name="connsiteX3" fmla="*/ 0 w 1544718"/>
              <a:gd name="connsiteY3" fmla="*/ 221786 h 221786"/>
              <a:gd name="connsiteX4" fmla="*/ 141316 w 1544718"/>
              <a:gd name="connsiteY4" fmla="*/ 8313 h 2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718" h="221786">
                <a:moveTo>
                  <a:pt x="141316" y="8313"/>
                </a:moveTo>
                <a:lnTo>
                  <a:pt x="1544718" y="0"/>
                </a:lnTo>
                <a:lnTo>
                  <a:pt x="1544718" y="221786"/>
                </a:lnTo>
                <a:lnTo>
                  <a:pt x="0" y="221786"/>
                </a:lnTo>
                <a:lnTo>
                  <a:pt x="141316" y="8313"/>
                </a:lnTo>
                <a:close/>
              </a:path>
            </a:pathLst>
          </a:custGeom>
          <a:solidFill>
            <a:srgbClr val="BD1E2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32" name="TextBox 31"/>
          <p:cNvSpPr txBox="1"/>
          <p:nvPr/>
        </p:nvSpPr>
        <p:spPr>
          <a:xfrm>
            <a:off x="86379" y="3190951"/>
            <a:ext cx="329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w Cen MT Condensed" panose="020B0606020104020203" pitchFamily="34" charset="0"/>
                <a:ea typeface="Adobe Fan Heiti Std B" panose="020B0700000000000000" pitchFamily="34" charset="-128"/>
              </a:rPr>
              <a:t>www.engrabic.com</a:t>
            </a:r>
            <a:endParaRPr lang="en-US" sz="4400" dirty="0">
              <a:solidFill>
                <a:schemeClr val="bg1"/>
              </a:solidFill>
              <a:latin typeface="Tw Cen MT Condensed" panose="020B06060201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66110" y="3331090"/>
            <a:ext cx="211229" cy="5827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487048"/>
            <a:ext cx="7315200" cy="64633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r-PK" sz="3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یاتی ھاھنا احیا۔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1074" y="4103412"/>
            <a:ext cx="7319641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No more nonsense, I tell you.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4" name="Rectangle 12"/>
          <p:cNvSpPr/>
          <p:nvPr/>
        </p:nvSpPr>
        <p:spPr>
          <a:xfrm rot="10800000">
            <a:off x="-381455" y="8923621"/>
            <a:ext cx="8116306" cy="1666734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38" name="TextBox 37"/>
          <p:cNvSpPr txBox="1"/>
          <p:nvPr/>
        </p:nvSpPr>
        <p:spPr>
          <a:xfrm>
            <a:off x="1" y="5043259"/>
            <a:ext cx="7315200" cy="76944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r-PK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لاتبکبک کثیرا۔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622" y="6298542"/>
            <a:ext cx="7347822" cy="830997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</a:rPr>
              <a:t>We are awaiting results.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7252156"/>
            <a:ext cx="7315200" cy="769441"/>
          </a:xfrm>
          <a:prstGeom prst="rect">
            <a:avLst/>
          </a:prstGeom>
          <a:gradFill flip="none" rotWithShape="1">
            <a:gsLst>
              <a:gs pos="0">
                <a:srgbClr val="67BFBF">
                  <a:shade val="30000"/>
                  <a:satMod val="115000"/>
                </a:srgbClr>
              </a:gs>
              <a:gs pos="50000">
                <a:srgbClr val="67BFBF">
                  <a:shade val="67500"/>
                  <a:satMod val="115000"/>
                </a:srgbClr>
              </a:gs>
              <a:gs pos="100000">
                <a:srgbClr val="67BFB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نحن منتطر النتیجۃ۔</a:t>
            </a:r>
            <a:endParaRPr lang="ur-PK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30" name="Picture 6" descr="Image result for cl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25" y="9096690"/>
            <a:ext cx="932439" cy="9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6404" y="9089303"/>
            <a:ext cx="388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2" name="Picture 8" descr="Image result for P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9" y="8808352"/>
            <a:ext cx="1153581" cy="115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2"/>
          <p:cNvSpPr/>
          <p:nvPr/>
        </p:nvSpPr>
        <p:spPr>
          <a:xfrm rot="10800000">
            <a:off x="-601579" y="-460561"/>
            <a:ext cx="8518358" cy="1765143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8"/>
          </a:p>
        </p:txBody>
      </p:sp>
      <p:sp>
        <p:nvSpPr>
          <p:cNvPr id="44" name="TextBox 43"/>
          <p:cNvSpPr txBox="1"/>
          <p:nvPr/>
        </p:nvSpPr>
        <p:spPr>
          <a:xfrm>
            <a:off x="86379" y="-204367"/>
            <a:ext cx="70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latin typeface="Superfruit" panose="02000506000000020004" pitchFamily="2" charset="0"/>
              </a:rPr>
              <a:t>English-Arabic Sentences</a:t>
            </a:r>
            <a:endParaRPr lang="en-US" sz="5400" dirty="0">
              <a:ln w="0"/>
              <a:latin typeface="Superfrui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123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Adobe Fan Heiti Std B</vt:lpstr>
      <vt:lpstr>Arabic Typesetting</vt:lpstr>
      <vt:lpstr>Arial</vt:lpstr>
      <vt:lpstr>Calibri</vt:lpstr>
      <vt:lpstr>Calibri Light</vt:lpstr>
      <vt:lpstr>Superfruit</vt:lpstr>
      <vt:lpstr>Tw Cen MT Condensed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Uzair</cp:lastModifiedBy>
  <cp:revision>300</cp:revision>
  <dcterms:created xsi:type="dcterms:W3CDTF">2018-09-11T11:17:11Z</dcterms:created>
  <dcterms:modified xsi:type="dcterms:W3CDTF">2019-04-24T06:05:37Z</dcterms:modified>
</cp:coreProperties>
</file>